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Public Sans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Libre Baskerville" panose="020B0604020202020204" charset="0"/>
      <p:regular r:id="rId20"/>
    </p:embeddedFont>
    <p:embeddedFont>
      <p:font typeface="Public Sans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9" d="100"/>
          <a:sy n="59" d="100"/>
        </p:scale>
        <p:origin x="-418" y="1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gif>
</file>

<file path=ppt/media/image21.png>
</file>

<file path=ppt/media/image21.svg>
</file>

<file path=ppt/media/image22.png>
</file>

<file path=ppt/media/image23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8.svg>
</file>

<file path=ppt/media/image29.png>
</file>

<file path=ppt/media/image3.png>
</file>

<file path=ppt/media/image33.svg>
</file>

<file path=ppt/media/image36.svg>
</file>

<file path=ppt/media/image39.svg>
</file>

<file path=ppt/media/image4.png>
</file>

<file path=ppt/media/image4.svg>
</file>

<file path=ppt/media/image43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7.png"/><Relationship Id="rId4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622570" y="2318357"/>
            <a:ext cx="3636730" cy="5650287"/>
          </a:xfrm>
          <a:custGeom>
            <a:avLst/>
            <a:gdLst/>
            <a:ahLst/>
            <a:cxnLst/>
            <a:rect l="l" t="t" r="r" b="b"/>
            <a:pathLst>
              <a:path w="3636730" h="5650287">
                <a:moveTo>
                  <a:pt x="0" y="0"/>
                </a:moveTo>
                <a:lnTo>
                  <a:pt x="3636730" y="0"/>
                </a:lnTo>
                <a:lnTo>
                  <a:pt x="3636730" y="5650286"/>
                </a:lnTo>
                <a:lnTo>
                  <a:pt x="0" y="56502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125394" y="6670386"/>
            <a:ext cx="5613359" cy="3368015"/>
          </a:xfrm>
          <a:custGeom>
            <a:avLst/>
            <a:gdLst/>
            <a:ahLst/>
            <a:cxnLst/>
            <a:rect l="l" t="t" r="r" b="b"/>
            <a:pathLst>
              <a:path w="5613359" h="3368015">
                <a:moveTo>
                  <a:pt x="0" y="0"/>
                </a:moveTo>
                <a:lnTo>
                  <a:pt x="5613359" y="0"/>
                </a:lnTo>
                <a:lnTo>
                  <a:pt x="5613359" y="3368015"/>
                </a:lnTo>
                <a:lnTo>
                  <a:pt x="0" y="33680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739028" y="405648"/>
            <a:ext cx="3583757" cy="3505566"/>
          </a:xfrm>
          <a:custGeom>
            <a:avLst/>
            <a:gdLst/>
            <a:ahLst/>
            <a:cxnLst/>
            <a:rect l="l" t="t" r="r" b="b"/>
            <a:pathLst>
              <a:path w="3583757" h="3505566">
                <a:moveTo>
                  <a:pt x="0" y="0"/>
                </a:moveTo>
                <a:lnTo>
                  <a:pt x="3583757" y="0"/>
                </a:lnTo>
                <a:lnTo>
                  <a:pt x="3583757" y="3505566"/>
                </a:lnTo>
                <a:lnTo>
                  <a:pt x="0" y="350556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551257" y="8213974"/>
            <a:ext cx="7736743" cy="4951515"/>
          </a:xfrm>
          <a:custGeom>
            <a:avLst/>
            <a:gdLst/>
            <a:ahLst/>
            <a:cxnLst/>
            <a:rect l="l" t="t" r="r" b="b"/>
            <a:pathLst>
              <a:path w="7736743" h="4951515">
                <a:moveTo>
                  <a:pt x="0" y="0"/>
                </a:moveTo>
                <a:lnTo>
                  <a:pt x="7736743" y="0"/>
                </a:lnTo>
                <a:lnTo>
                  <a:pt x="7736743" y="4951515"/>
                </a:lnTo>
                <a:lnTo>
                  <a:pt x="0" y="49515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1028700"/>
            <a:ext cx="759893" cy="759893"/>
            <a:chOff x="0" y="0"/>
            <a:chExt cx="1013191" cy="1013191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013191" cy="1013191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224140" y="0"/>
                    </a:moveTo>
                    <a:lnTo>
                      <a:pt x="588660" y="0"/>
                    </a:lnTo>
                    <a:cubicBezTo>
                      <a:pt x="648106" y="0"/>
                      <a:pt x="705117" y="23615"/>
                      <a:pt x="747151" y="65649"/>
                    </a:cubicBezTo>
                    <a:cubicBezTo>
                      <a:pt x="789185" y="107683"/>
                      <a:pt x="812800" y="164694"/>
                      <a:pt x="812800" y="224140"/>
                    </a:cubicBezTo>
                    <a:lnTo>
                      <a:pt x="812800" y="588660"/>
                    </a:lnTo>
                    <a:cubicBezTo>
                      <a:pt x="812800" y="648106"/>
                      <a:pt x="789185" y="705117"/>
                      <a:pt x="747151" y="747151"/>
                    </a:cubicBezTo>
                    <a:cubicBezTo>
                      <a:pt x="705117" y="789185"/>
                      <a:pt x="648106" y="812800"/>
                      <a:pt x="588660" y="812800"/>
                    </a:cubicBezTo>
                    <a:lnTo>
                      <a:pt x="224140" y="812800"/>
                    </a:lnTo>
                    <a:cubicBezTo>
                      <a:pt x="164694" y="812800"/>
                      <a:pt x="107683" y="789185"/>
                      <a:pt x="65649" y="747151"/>
                    </a:cubicBezTo>
                    <a:cubicBezTo>
                      <a:pt x="23615" y="705117"/>
                      <a:pt x="0" y="648106"/>
                      <a:pt x="0" y="588660"/>
                    </a:cubicBezTo>
                    <a:lnTo>
                      <a:pt x="0" y="224140"/>
                    </a:lnTo>
                    <a:cubicBezTo>
                      <a:pt x="0" y="164694"/>
                      <a:pt x="23615" y="107683"/>
                      <a:pt x="65649" y="65649"/>
                    </a:cubicBezTo>
                    <a:cubicBezTo>
                      <a:pt x="107683" y="23615"/>
                      <a:pt x="164694" y="0"/>
                      <a:pt x="224140" y="0"/>
                    </a:cubicBezTo>
                    <a:close/>
                  </a:path>
                </a:pathLst>
              </a:custGeom>
              <a:solidFill>
                <a:srgbClr val="EDEBE6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0" name="Freeform 10"/>
            <p:cNvSpPr/>
            <p:nvPr/>
          </p:nvSpPr>
          <p:spPr>
            <a:xfrm>
              <a:off x="279936" y="292037"/>
              <a:ext cx="453319" cy="453319"/>
            </a:xfrm>
            <a:custGeom>
              <a:avLst/>
              <a:gdLst/>
              <a:ahLst/>
              <a:cxnLst/>
              <a:rect l="l" t="t" r="r" b="b"/>
              <a:pathLst>
                <a:path w="453319" h="453319">
                  <a:moveTo>
                    <a:pt x="0" y="0"/>
                  </a:moveTo>
                  <a:lnTo>
                    <a:pt x="453319" y="0"/>
                  </a:lnTo>
                  <a:lnTo>
                    <a:pt x="453319" y="453318"/>
                  </a:lnTo>
                  <a:lnTo>
                    <a:pt x="0" y="4533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933450" y="2148906"/>
            <a:ext cx="10760724" cy="426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5"/>
              </a:lnSpc>
            </a:pPr>
            <a:r>
              <a:rPr lang="en-US" sz="9337" b="1" spc="-28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Social Media laravel  </a:t>
            </a:r>
          </a:p>
          <a:p>
            <a:pPr algn="l">
              <a:lnSpc>
                <a:spcPts val="11205"/>
              </a:lnSpc>
            </a:pPr>
            <a:r>
              <a:rPr lang="en-US" sz="9337" b="1" spc="-28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App : </a:t>
            </a:r>
            <a:r>
              <a:rPr lang="en-US" sz="9337" b="1" spc="-289">
                <a:solidFill>
                  <a:srgbClr val="62C8D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Uconnect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09272" y="1191476"/>
            <a:ext cx="8583903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237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GROUPE FULL SATCK  _ EIDIA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8143239"/>
            <a:ext cx="7096694" cy="1115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9"/>
              </a:lnSpc>
            </a:pPr>
            <a:r>
              <a:rPr lang="en-US" sz="1599" spc="-4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Date: June 12, 2025</a:t>
            </a:r>
          </a:p>
          <a:p>
            <a:pPr algn="l">
              <a:lnSpc>
                <a:spcPts val="3039"/>
              </a:lnSpc>
            </a:pPr>
            <a:r>
              <a:rPr lang="en-US" sz="1599" spc="-4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Prepared by: Bennani Gabsi Zineb</a:t>
            </a:r>
          </a:p>
          <a:p>
            <a:pPr algn="l">
              <a:lnSpc>
                <a:spcPts val="3039"/>
              </a:lnSpc>
            </a:pPr>
            <a:r>
              <a:rPr lang="en-US" sz="1599" spc="-4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 2024/2025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01945" y="0"/>
            <a:ext cx="11486055" cy="10287000"/>
            <a:chOff x="0" y="0"/>
            <a:chExt cx="3818195" cy="34196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18195" cy="3419605"/>
            </a:xfrm>
            <a:custGeom>
              <a:avLst/>
              <a:gdLst/>
              <a:ahLst/>
              <a:cxnLst/>
              <a:rect l="l" t="t" r="r" b="b"/>
              <a:pathLst>
                <a:path w="3818195" h="3419605">
                  <a:moveTo>
                    <a:pt x="0" y="0"/>
                  </a:moveTo>
                  <a:lnTo>
                    <a:pt x="3818195" y="0"/>
                  </a:lnTo>
                  <a:lnTo>
                    <a:pt x="3818195" y="3419605"/>
                  </a:lnTo>
                  <a:lnTo>
                    <a:pt x="0" y="3419605"/>
                  </a:ln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3818195" cy="3429130"/>
            </a:xfrm>
            <a:prstGeom prst="rect">
              <a:avLst/>
            </a:prstGeom>
          </p:spPr>
          <p:txBody>
            <a:bodyPr lIns="80497" tIns="80497" rIns="80497" bIns="80497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1019175"/>
            <a:ext cx="8115300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D3E631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Class  </a:t>
            </a:r>
            <a:r>
              <a:rPr lang="en-US" sz="6468" b="1" spc="-20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diagram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411730"/>
            <a:ext cx="5502490" cy="918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33"/>
              </a:lnSpc>
            </a:pPr>
            <a:r>
              <a:rPr lang="en-US" sz="1871" spc="-18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Ce diagramme représente la structure statique du système, en définissant les classes, leurs attributs, leurs méthodes, ainsi que les relations entre elles 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419100"/>
            <a:ext cx="9395138" cy="91535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062186" y="5143500"/>
            <a:ext cx="6414796" cy="5143500"/>
          </a:xfrm>
          <a:custGeom>
            <a:avLst/>
            <a:gdLst/>
            <a:ahLst/>
            <a:cxnLst/>
            <a:rect l="l" t="t" r="r" b="b"/>
            <a:pathLst>
              <a:path w="6414796" h="5143500">
                <a:moveTo>
                  <a:pt x="0" y="0"/>
                </a:moveTo>
                <a:lnTo>
                  <a:pt x="6414796" y="0"/>
                </a:lnTo>
                <a:lnTo>
                  <a:pt x="6414796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28824" y="3293523"/>
            <a:ext cx="11333363" cy="5964777"/>
          </a:xfrm>
          <a:custGeom>
            <a:avLst/>
            <a:gdLst/>
            <a:ahLst/>
            <a:cxnLst/>
            <a:rect l="l" t="t" r="r" b="b"/>
            <a:pathLst>
              <a:path w="11333363" h="5964777">
                <a:moveTo>
                  <a:pt x="0" y="0"/>
                </a:moveTo>
                <a:lnTo>
                  <a:pt x="11333362" y="0"/>
                </a:lnTo>
                <a:lnTo>
                  <a:pt x="11333362" y="5964777"/>
                </a:lnTo>
                <a:lnTo>
                  <a:pt x="0" y="5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123" r="-776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733529"/>
            <a:ext cx="16230600" cy="1970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Technologies utilisées &amp; Environnement de développement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073736" y="854603"/>
            <a:ext cx="7038232" cy="9605528"/>
          </a:xfrm>
          <a:custGeom>
            <a:avLst/>
            <a:gdLst/>
            <a:ahLst/>
            <a:cxnLst/>
            <a:rect l="l" t="t" r="r" b="b"/>
            <a:pathLst>
              <a:path w="7038232" h="9605528">
                <a:moveTo>
                  <a:pt x="0" y="0"/>
                </a:moveTo>
                <a:lnTo>
                  <a:pt x="7038232" y="0"/>
                </a:lnTo>
                <a:lnTo>
                  <a:pt x="7038232" y="9605527"/>
                </a:lnTo>
                <a:lnTo>
                  <a:pt x="0" y="96055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42267" y="3991958"/>
            <a:ext cx="11576390" cy="4209596"/>
          </a:xfrm>
          <a:custGeom>
            <a:avLst/>
            <a:gdLst/>
            <a:ahLst/>
            <a:cxnLst/>
            <a:rect l="l" t="t" r="r" b="b"/>
            <a:pathLst>
              <a:path w="11576390" h="4209596">
                <a:moveTo>
                  <a:pt x="0" y="0"/>
                </a:moveTo>
                <a:lnTo>
                  <a:pt x="11576390" y="0"/>
                </a:lnTo>
                <a:lnTo>
                  <a:pt x="11576390" y="4209597"/>
                </a:lnTo>
                <a:lnTo>
                  <a:pt x="0" y="42095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376411" y="4387246"/>
            <a:ext cx="322784" cy="323188"/>
          </a:xfrm>
          <a:custGeom>
            <a:avLst/>
            <a:gdLst/>
            <a:ahLst/>
            <a:cxnLst/>
            <a:rect l="l" t="t" r="r" b="b"/>
            <a:pathLst>
              <a:path w="322784" h="323188">
                <a:moveTo>
                  <a:pt x="0" y="0"/>
                </a:moveTo>
                <a:lnTo>
                  <a:pt x="322784" y="0"/>
                </a:lnTo>
                <a:lnTo>
                  <a:pt x="322784" y="323187"/>
                </a:lnTo>
                <a:lnTo>
                  <a:pt x="0" y="3231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19175"/>
            <a:ext cx="10665474" cy="1970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Axes d'Amélioration</a:t>
            </a:r>
          </a:p>
          <a:p>
            <a:pPr algn="l">
              <a:lnSpc>
                <a:spcPts val="7762"/>
              </a:lnSpc>
            </a:pPr>
            <a:endParaRPr lang="en-US" sz="6468" b="1" spc="-200">
              <a:solidFill>
                <a:srgbClr val="000000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8376411" y="6096756"/>
            <a:ext cx="322784" cy="323188"/>
          </a:xfrm>
          <a:custGeom>
            <a:avLst/>
            <a:gdLst/>
            <a:ahLst/>
            <a:cxnLst/>
            <a:rect l="l" t="t" r="r" b="b"/>
            <a:pathLst>
              <a:path w="322784" h="323188">
                <a:moveTo>
                  <a:pt x="0" y="0"/>
                </a:moveTo>
                <a:lnTo>
                  <a:pt x="322784" y="0"/>
                </a:lnTo>
                <a:lnTo>
                  <a:pt x="322784" y="323188"/>
                </a:lnTo>
                <a:lnTo>
                  <a:pt x="0" y="3231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176822" y="7303824"/>
            <a:ext cx="322784" cy="323188"/>
          </a:xfrm>
          <a:custGeom>
            <a:avLst/>
            <a:gdLst/>
            <a:ahLst/>
            <a:cxnLst/>
            <a:rect l="l" t="t" r="r" b="b"/>
            <a:pathLst>
              <a:path w="322784" h="323188">
                <a:moveTo>
                  <a:pt x="0" y="0"/>
                </a:moveTo>
                <a:lnTo>
                  <a:pt x="322783" y="0"/>
                </a:lnTo>
                <a:lnTo>
                  <a:pt x="322783" y="323188"/>
                </a:lnTo>
                <a:lnTo>
                  <a:pt x="0" y="3231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558113" y="6419944"/>
            <a:ext cx="322784" cy="323188"/>
          </a:xfrm>
          <a:custGeom>
            <a:avLst/>
            <a:gdLst/>
            <a:ahLst/>
            <a:cxnLst/>
            <a:rect l="l" t="t" r="r" b="b"/>
            <a:pathLst>
              <a:path w="322784" h="323188">
                <a:moveTo>
                  <a:pt x="0" y="0"/>
                </a:moveTo>
                <a:lnTo>
                  <a:pt x="322784" y="0"/>
                </a:lnTo>
                <a:lnTo>
                  <a:pt x="322784" y="323188"/>
                </a:lnTo>
                <a:lnTo>
                  <a:pt x="0" y="3231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C8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822036" y="4901816"/>
            <a:ext cx="2437264" cy="4498305"/>
          </a:xfrm>
          <a:custGeom>
            <a:avLst/>
            <a:gdLst/>
            <a:ahLst/>
            <a:cxnLst/>
            <a:rect l="l" t="t" r="r" b="b"/>
            <a:pathLst>
              <a:path w="2437264" h="4498305">
                <a:moveTo>
                  <a:pt x="0" y="0"/>
                </a:moveTo>
                <a:lnTo>
                  <a:pt x="2437264" y="0"/>
                </a:lnTo>
                <a:lnTo>
                  <a:pt x="2437264" y="4498305"/>
                </a:lnTo>
                <a:lnTo>
                  <a:pt x="0" y="4498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2427192"/>
            <a:ext cx="12936187" cy="2128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156"/>
              </a:lnSpc>
            </a:pPr>
            <a:r>
              <a:rPr lang="en-US" sz="15242" b="1" spc="-472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Thank you.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8640229"/>
            <a:ext cx="10960100" cy="759893"/>
            <a:chOff x="0" y="0"/>
            <a:chExt cx="14613467" cy="1013191"/>
          </a:xfrm>
        </p:grpSpPr>
        <p:sp>
          <p:nvSpPr>
            <p:cNvPr id="3" name="TextBox 3"/>
            <p:cNvSpPr txBox="1"/>
            <p:nvPr/>
          </p:nvSpPr>
          <p:spPr>
            <a:xfrm>
              <a:off x="1327592" y="139565"/>
              <a:ext cx="13285875" cy="327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919"/>
                </a:lnSpc>
              </a:pPr>
              <a:r>
                <a:rPr lang="en-US" sz="1599" spc="-49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Social Media Laravel App : Uconnect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327592" y="537075"/>
              <a:ext cx="13285875" cy="327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919"/>
                </a:lnSpc>
              </a:pPr>
              <a:r>
                <a:rPr lang="en-US" sz="1599" spc="-49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june 12, 2025</a:t>
              </a:r>
            </a:p>
          </p:txBody>
        </p:sp>
        <p:grpSp>
          <p:nvGrpSpPr>
            <p:cNvPr id="5" name="Group 5"/>
            <p:cNvGrpSpPr/>
            <p:nvPr/>
          </p:nvGrpSpPr>
          <p:grpSpPr>
            <a:xfrm>
              <a:off x="0" y="0"/>
              <a:ext cx="1013191" cy="1013191"/>
              <a:chOff x="0" y="0"/>
              <a:chExt cx="812800" cy="8128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224140" y="0"/>
                    </a:moveTo>
                    <a:lnTo>
                      <a:pt x="588660" y="0"/>
                    </a:lnTo>
                    <a:cubicBezTo>
                      <a:pt x="648106" y="0"/>
                      <a:pt x="705117" y="23615"/>
                      <a:pt x="747151" y="65649"/>
                    </a:cubicBezTo>
                    <a:cubicBezTo>
                      <a:pt x="789185" y="107683"/>
                      <a:pt x="812800" y="164694"/>
                      <a:pt x="812800" y="224140"/>
                    </a:cubicBezTo>
                    <a:lnTo>
                      <a:pt x="812800" y="588660"/>
                    </a:lnTo>
                    <a:cubicBezTo>
                      <a:pt x="812800" y="648106"/>
                      <a:pt x="789185" y="705117"/>
                      <a:pt x="747151" y="747151"/>
                    </a:cubicBezTo>
                    <a:cubicBezTo>
                      <a:pt x="705117" y="789185"/>
                      <a:pt x="648106" y="812800"/>
                      <a:pt x="588660" y="812800"/>
                    </a:cubicBezTo>
                    <a:lnTo>
                      <a:pt x="224140" y="812800"/>
                    </a:lnTo>
                    <a:cubicBezTo>
                      <a:pt x="164694" y="812800"/>
                      <a:pt x="107683" y="789185"/>
                      <a:pt x="65649" y="747151"/>
                    </a:cubicBezTo>
                    <a:cubicBezTo>
                      <a:pt x="23615" y="705117"/>
                      <a:pt x="0" y="648106"/>
                      <a:pt x="0" y="588660"/>
                    </a:cubicBezTo>
                    <a:lnTo>
                      <a:pt x="0" y="224140"/>
                    </a:lnTo>
                    <a:cubicBezTo>
                      <a:pt x="0" y="164694"/>
                      <a:pt x="23615" y="107683"/>
                      <a:pt x="65649" y="65649"/>
                    </a:cubicBezTo>
                    <a:cubicBezTo>
                      <a:pt x="107683" y="23615"/>
                      <a:pt x="164694" y="0"/>
                      <a:pt x="224140" y="0"/>
                    </a:cubicBezTo>
                    <a:close/>
                  </a:path>
                </a:pathLst>
              </a:custGeom>
              <a:solidFill>
                <a:srgbClr val="EDEBE6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8" name="Freeform 8"/>
            <p:cNvSpPr/>
            <p:nvPr/>
          </p:nvSpPr>
          <p:spPr>
            <a:xfrm>
              <a:off x="279936" y="292037"/>
              <a:ext cx="453319" cy="453319"/>
            </a:xfrm>
            <a:custGeom>
              <a:avLst/>
              <a:gdLst/>
              <a:ahLst/>
              <a:cxnLst/>
              <a:rect l="l" t="t" r="r" b="b"/>
              <a:pathLst>
                <a:path w="453319" h="453319">
                  <a:moveTo>
                    <a:pt x="0" y="0"/>
                  </a:moveTo>
                  <a:lnTo>
                    <a:pt x="453319" y="0"/>
                  </a:lnTo>
                  <a:lnTo>
                    <a:pt x="453319" y="453318"/>
                  </a:lnTo>
                  <a:lnTo>
                    <a:pt x="0" y="4533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1028700" y="2354580"/>
            <a:ext cx="10665474" cy="5111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b="1" spc="-24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Dans un monde où les réseaux sociaux façonnent nos relations et notre accès à l'information, les étudiants et le personnel universitaire restent souvent dispersés sur des plateformes généralistes, sans espace dédié à leur réalité quotidienne. C’est là qu’intervient Uconnecte : un réseau social universitaire privé, conçu spécialement pour la communauté de l'Université Euromed de Fès.</a:t>
            </a:r>
          </a:p>
          <a:p>
            <a:pPr algn="l">
              <a:lnSpc>
                <a:spcPts val="3120"/>
              </a:lnSpc>
            </a:pPr>
            <a:r>
              <a:rPr lang="en-US" sz="2400" b="1" spc="-24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Uconnecte, contraction de "University Connecté", vise à connecter les étudiants, les enseignants et les membres du staff dans un cadre sécurisé, ciblé et exclusivement académique. L’objectif est simple : reproduire l’expérience sociale d’un Facebook, mais en l’adaptant aux besoins, valeurs et opportunités propres à notre université.</a:t>
            </a:r>
          </a:p>
          <a:p>
            <a:pPr algn="l">
              <a:lnSpc>
                <a:spcPts val="3120"/>
              </a:lnSpc>
            </a:pPr>
            <a:endParaRPr lang="en-US" sz="2400" b="1" spc="-24">
              <a:solidFill>
                <a:srgbClr val="000000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15376030" y="3835426"/>
            <a:ext cx="3358387" cy="4132244"/>
          </a:xfrm>
          <a:custGeom>
            <a:avLst/>
            <a:gdLst/>
            <a:ahLst/>
            <a:cxnLst/>
            <a:rect l="l" t="t" r="r" b="b"/>
            <a:pathLst>
              <a:path w="3358387" h="4132244">
                <a:moveTo>
                  <a:pt x="0" y="0"/>
                </a:moveTo>
                <a:lnTo>
                  <a:pt x="3358388" y="0"/>
                </a:lnTo>
                <a:lnTo>
                  <a:pt x="3358388" y="4132243"/>
                </a:lnTo>
                <a:lnTo>
                  <a:pt x="0" y="41322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4404054" y="206090"/>
            <a:ext cx="2415158" cy="3629336"/>
          </a:xfrm>
          <a:custGeom>
            <a:avLst/>
            <a:gdLst/>
            <a:ahLst/>
            <a:cxnLst/>
            <a:rect l="l" t="t" r="r" b="b"/>
            <a:pathLst>
              <a:path w="2415158" h="3629336">
                <a:moveTo>
                  <a:pt x="0" y="0"/>
                </a:moveTo>
                <a:lnTo>
                  <a:pt x="2415158" y="0"/>
                </a:lnTo>
                <a:lnTo>
                  <a:pt x="2415158" y="3629336"/>
                </a:lnTo>
                <a:lnTo>
                  <a:pt x="0" y="36293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1441108" y="5416535"/>
            <a:ext cx="5378104" cy="4722954"/>
          </a:xfrm>
          <a:custGeom>
            <a:avLst/>
            <a:gdLst/>
            <a:ahLst/>
            <a:cxnLst/>
            <a:rect l="l" t="t" r="r" b="b"/>
            <a:pathLst>
              <a:path w="5378104" h="4722954">
                <a:moveTo>
                  <a:pt x="0" y="0"/>
                </a:moveTo>
                <a:lnTo>
                  <a:pt x="5378104" y="0"/>
                </a:lnTo>
                <a:lnTo>
                  <a:pt x="5378104" y="4722953"/>
                </a:lnTo>
                <a:lnTo>
                  <a:pt x="0" y="472295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028700" y="1019175"/>
            <a:ext cx="10665474" cy="990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2542" y="2811405"/>
            <a:ext cx="7702916" cy="4664190"/>
          </a:xfrm>
          <a:custGeom>
            <a:avLst/>
            <a:gdLst/>
            <a:ahLst/>
            <a:cxnLst/>
            <a:rect l="l" t="t" r="r" b="b"/>
            <a:pathLst>
              <a:path w="7702916" h="4664190">
                <a:moveTo>
                  <a:pt x="0" y="0"/>
                </a:moveTo>
                <a:lnTo>
                  <a:pt x="7702916" y="0"/>
                </a:lnTo>
                <a:lnTo>
                  <a:pt x="7702916" y="4664190"/>
                </a:lnTo>
                <a:lnTo>
                  <a:pt x="0" y="46641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454" t="-7882" r="-12057" b="-1634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401942" y="5751153"/>
            <a:ext cx="4886058" cy="4535847"/>
          </a:xfrm>
          <a:custGeom>
            <a:avLst/>
            <a:gdLst/>
            <a:ahLst/>
            <a:cxnLst/>
            <a:rect l="l" t="t" r="r" b="b"/>
            <a:pathLst>
              <a:path w="4886058" h="4535847">
                <a:moveTo>
                  <a:pt x="0" y="0"/>
                </a:moveTo>
                <a:lnTo>
                  <a:pt x="4886058" y="0"/>
                </a:lnTo>
                <a:lnTo>
                  <a:pt x="4886058" y="4535847"/>
                </a:lnTo>
                <a:lnTo>
                  <a:pt x="0" y="4535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990" r="-751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1024" y="5751153"/>
            <a:ext cx="4975104" cy="3650342"/>
          </a:xfrm>
          <a:custGeom>
            <a:avLst/>
            <a:gdLst/>
            <a:ahLst/>
            <a:cxnLst/>
            <a:rect l="l" t="t" r="r" b="b"/>
            <a:pathLst>
              <a:path w="4975104" h="3650342">
                <a:moveTo>
                  <a:pt x="0" y="0"/>
                </a:moveTo>
                <a:lnTo>
                  <a:pt x="4975103" y="0"/>
                </a:lnTo>
                <a:lnTo>
                  <a:pt x="4975103" y="3650342"/>
                </a:lnTo>
                <a:lnTo>
                  <a:pt x="0" y="36503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54" r="-235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19175"/>
            <a:ext cx="16230600" cy="990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Pourquoi Uconnecte ? Quelle nécessité 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80971" y="2685699"/>
            <a:ext cx="12126058" cy="5532928"/>
          </a:xfrm>
          <a:custGeom>
            <a:avLst/>
            <a:gdLst/>
            <a:ahLst/>
            <a:cxnLst/>
            <a:rect l="l" t="t" r="r" b="b"/>
            <a:pathLst>
              <a:path w="12126058" h="5532928">
                <a:moveTo>
                  <a:pt x="0" y="0"/>
                </a:moveTo>
                <a:lnTo>
                  <a:pt x="12126058" y="0"/>
                </a:lnTo>
                <a:lnTo>
                  <a:pt x="12126058" y="5532928"/>
                </a:lnTo>
                <a:lnTo>
                  <a:pt x="0" y="55329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019175"/>
            <a:ext cx="16230600" cy="990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Architecture du Système de Plateforme</a:t>
            </a:r>
          </a:p>
        </p:txBody>
      </p:sp>
      <p:sp>
        <p:nvSpPr>
          <p:cNvPr id="4" name="Freeform 4"/>
          <p:cNvSpPr/>
          <p:nvPr/>
        </p:nvSpPr>
        <p:spPr>
          <a:xfrm>
            <a:off x="700024" y="6666010"/>
            <a:ext cx="1893436" cy="1552617"/>
          </a:xfrm>
          <a:custGeom>
            <a:avLst/>
            <a:gdLst/>
            <a:ahLst/>
            <a:cxnLst/>
            <a:rect l="l" t="t" r="r" b="b"/>
            <a:pathLst>
              <a:path w="1893436" h="1552617">
                <a:moveTo>
                  <a:pt x="0" y="0"/>
                </a:moveTo>
                <a:lnTo>
                  <a:pt x="1893435" y="0"/>
                </a:lnTo>
                <a:lnTo>
                  <a:pt x="1893435" y="1552617"/>
                </a:lnTo>
                <a:lnTo>
                  <a:pt x="0" y="1552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43846" y="7962450"/>
            <a:ext cx="3874250" cy="2324550"/>
          </a:xfrm>
          <a:custGeom>
            <a:avLst/>
            <a:gdLst/>
            <a:ahLst/>
            <a:cxnLst/>
            <a:rect l="l" t="t" r="r" b="b"/>
            <a:pathLst>
              <a:path w="3874250" h="2324550">
                <a:moveTo>
                  <a:pt x="0" y="0"/>
                </a:moveTo>
                <a:lnTo>
                  <a:pt x="3874250" y="0"/>
                </a:lnTo>
                <a:lnTo>
                  <a:pt x="3874250" y="2324550"/>
                </a:lnTo>
                <a:lnTo>
                  <a:pt x="0" y="232455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1FF72">
                <a:alpha val="45000"/>
              </a:srgbClr>
            </a:gs>
            <a:gs pos="100000">
              <a:srgbClr val="C1FF72">
                <a:alpha val="75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19200"/>
            <a:ext cx="16230600" cy="6224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156"/>
              </a:lnSpc>
            </a:pPr>
            <a:r>
              <a:rPr lang="en-US" sz="15242" b="1" spc="-472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Conception UML de l’application </a:t>
            </a:r>
            <a:r>
              <a:rPr lang="en-US" sz="15242" b="1" spc="-472">
                <a:solidFill>
                  <a:srgbClr val="1A3661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U</a:t>
            </a:r>
            <a:r>
              <a:rPr lang="en-US" sz="15242" b="1" spc="-472">
                <a:solidFill>
                  <a:srgbClr val="43AF3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connecte</a:t>
            </a:r>
          </a:p>
        </p:txBody>
      </p:sp>
      <p:sp>
        <p:nvSpPr>
          <p:cNvPr id="3" name="Freeform 3"/>
          <p:cNvSpPr/>
          <p:nvPr/>
        </p:nvSpPr>
        <p:spPr>
          <a:xfrm>
            <a:off x="1200122" y="8841105"/>
            <a:ext cx="417048" cy="358140"/>
          </a:xfrm>
          <a:custGeom>
            <a:avLst/>
            <a:gdLst/>
            <a:ahLst/>
            <a:cxnLst/>
            <a:rect l="l" t="t" r="r" b="b"/>
            <a:pathLst>
              <a:path w="417048" h="358140">
                <a:moveTo>
                  <a:pt x="0" y="0"/>
                </a:moveTo>
                <a:lnTo>
                  <a:pt x="417049" y="0"/>
                </a:lnTo>
                <a:lnTo>
                  <a:pt x="417049" y="358140"/>
                </a:lnTo>
                <a:lnTo>
                  <a:pt x="0" y="3581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8640229"/>
            <a:ext cx="10960100" cy="759893"/>
            <a:chOff x="0" y="0"/>
            <a:chExt cx="14613467" cy="1013191"/>
          </a:xfrm>
        </p:grpSpPr>
        <p:sp>
          <p:nvSpPr>
            <p:cNvPr id="5" name="TextBox 5"/>
            <p:cNvSpPr txBox="1"/>
            <p:nvPr/>
          </p:nvSpPr>
          <p:spPr>
            <a:xfrm>
              <a:off x="1327592" y="139565"/>
              <a:ext cx="13285875" cy="327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919"/>
                </a:lnSpc>
              </a:pPr>
              <a:r>
                <a:rPr lang="en-US" sz="1599" spc="-49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Social Media Laravel App : Uconnect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327592" y="537075"/>
              <a:ext cx="13285875" cy="327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919"/>
                </a:lnSpc>
              </a:pPr>
              <a:r>
                <a:rPr lang="en-US" sz="1599" spc="-49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june 12, 2025</a:t>
              </a:r>
            </a:p>
          </p:txBody>
        </p:sp>
        <p:grpSp>
          <p:nvGrpSpPr>
            <p:cNvPr id="7" name="Group 7"/>
            <p:cNvGrpSpPr/>
            <p:nvPr/>
          </p:nvGrpSpPr>
          <p:grpSpPr>
            <a:xfrm>
              <a:off x="0" y="0"/>
              <a:ext cx="1013191" cy="1013191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224140" y="0"/>
                    </a:moveTo>
                    <a:lnTo>
                      <a:pt x="588660" y="0"/>
                    </a:lnTo>
                    <a:cubicBezTo>
                      <a:pt x="648106" y="0"/>
                      <a:pt x="705117" y="23615"/>
                      <a:pt x="747151" y="65649"/>
                    </a:cubicBezTo>
                    <a:cubicBezTo>
                      <a:pt x="789185" y="107683"/>
                      <a:pt x="812800" y="164694"/>
                      <a:pt x="812800" y="224140"/>
                    </a:cubicBezTo>
                    <a:lnTo>
                      <a:pt x="812800" y="588660"/>
                    </a:lnTo>
                    <a:cubicBezTo>
                      <a:pt x="812800" y="648106"/>
                      <a:pt x="789185" y="705117"/>
                      <a:pt x="747151" y="747151"/>
                    </a:cubicBezTo>
                    <a:cubicBezTo>
                      <a:pt x="705117" y="789185"/>
                      <a:pt x="648106" y="812800"/>
                      <a:pt x="588660" y="812800"/>
                    </a:cubicBezTo>
                    <a:lnTo>
                      <a:pt x="224140" y="812800"/>
                    </a:lnTo>
                    <a:cubicBezTo>
                      <a:pt x="164694" y="812800"/>
                      <a:pt x="107683" y="789185"/>
                      <a:pt x="65649" y="747151"/>
                    </a:cubicBezTo>
                    <a:cubicBezTo>
                      <a:pt x="23615" y="705117"/>
                      <a:pt x="0" y="648106"/>
                      <a:pt x="0" y="588660"/>
                    </a:cubicBezTo>
                    <a:lnTo>
                      <a:pt x="0" y="224140"/>
                    </a:lnTo>
                    <a:cubicBezTo>
                      <a:pt x="0" y="164694"/>
                      <a:pt x="23615" y="107683"/>
                      <a:pt x="65649" y="65649"/>
                    </a:cubicBezTo>
                    <a:cubicBezTo>
                      <a:pt x="107683" y="23615"/>
                      <a:pt x="164694" y="0"/>
                      <a:pt x="22414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C1FF72">
                      <a:alpha val="100000"/>
                    </a:srgbClr>
                  </a:gs>
                  <a:gs pos="100000">
                    <a:srgbClr val="C1FF72">
                      <a:alpha val="62500"/>
                    </a:srgbClr>
                  </a:gs>
                </a:gsLst>
                <a:lin ang="0"/>
              </a:gra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0" name="Freeform 10"/>
            <p:cNvSpPr/>
            <p:nvPr/>
          </p:nvSpPr>
          <p:spPr>
            <a:xfrm>
              <a:off x="279936" y="292037"/>
              <a:ext cx="453319" cy="453319"/>
            </a:xfrm>
            <a:custGeom>
              <a:avLst/>
              <a:gdLst/>
              <a:ahLst/>
              <a:cxnLst/>
              <a:rect l="l" t="t" r="r" b="b"/>
              <a:pathLst>
                <a:path w="453319" h="453319">
                  <a:moveTo>
                    <a:pt x="0" y="0"/>
                  </a:moveTo>
                  <a:lnTo>
                    <a:pt x="453319" y="0"/>
                  </a:lnTo>
                  <a:lnTo>
                    <a:pt x="453319" y="453318"/>
                  </a:lnTo>
                  <a:lnTo>
                    <a:pt x="0" y="4533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34900" y="0"/>
            <a:ext cx="8953100" cy="10287000"/>
            <a:chOff x="0" y="0"/>
            <a:chExt cx="2976190" cy="34196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76190" cy="3419605"/>
            </a:xfrm>
            <a:custGeom>
              <a:avLst/>
              <a:gdLst/>
              <a:ahLst/>
              <a:cxnLst/>
              <a:rect l="l" t="t" r="r" b="b"/>
              <a:pathLst>
                <a:path w="2976190" h="3419605">
                  <a:moveTo>
                    <a:pt x="0" y="0"/>
                  </a:moveTo>
                  <a:lnTo>
                    <a:pt x="2976190" y="0"/>
                  </a:lnTo>
                  <a:lnTo>
                    <a:pt x="2976190" y="3419605"/>
                  </a:lnTo>
                  <a:lnTo>
                    <a:pt x="0" y="3419605"/>
                  </a:ln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2976190" cy="3429130"/>
            </a:xfrm>
            <a:prstGeom prst="rect">
              <a:avLst/>
            </a:prstGeom>
          </p:spPr>
          <p:txBody>
            <a:bodyPr lIns="80497" tIns="80497" rIns="80497" bIns="80497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6846358" y="7644130"/>
            <a:ext cx="3571446" cy="2642870"/>
          </a:xfrm>
          <a:custGeom>
            <a:avLst/>
            <a:gdLst/>
            <a:ahLst/>
            <a:cxnLst/>
            <a:rect l="l" t="t" r="r" b="b"/>
            <a:pathLst>
              <a:path w="3571446" h="2642870">
                <a:moveTo>
                  <a:pt x="0" y="0"/>
                </a:moveTo>
                <a:lnTo>
                  <a:pt x="3571446" y="0"/>
                </a:lnTo>
                <a:lnTo>
                  <a:pt x="3571446" y="2642870"/>
                </a:lnTo>
                <a:lnTo>
                  <a:pt x="0" y="26428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089876" y="312205"/>
            <a:ext cx="5443148" cy="9662591"/>
          </a:xfrm>
          <a:custGeom>
            <a:avLst/>
            <a:gdLst/>
            <a:ahLst/>
            <a:cxnLst/>
            <a:rect l="l" t="t" r="r" b="b"/>
            <a:pathLst>
              <a:path w="5443148" h="9662591">
                <a:moveTo>
                  <a:pt x="0" y="0"/>
                </a:moveTo>
                <a:lnTo>
                  <a:pt x="5443148" y="0"/>
                </a:lnTo>
                <a:lnTo>
                  <a:pt x="5443148" y="9662590"/>
                </a:lnTo>
                <a:lnTo>
                  <a:pt x="0" y="9662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019175"/>
            <a:ext cx="8115300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D3E631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use case</a:t>
            </a:r>
            <a:r>
              <a:rPr lang="en-US" sz="6468" b="1" spc="-20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diagram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2411730"/>
            <a:ext cx="6329577" cy="1527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33"/>
              </a:lnSpc>
            </a:pPr>
            <a:r>
              <a:rPr lang="en-US" sz="1871" spc="-18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Ce diagramme fournit une vue d’ensemble fonctionnelle du système réaliser, sans entrer dans les détails techniques. </a:t>
            </a:r>
          </a:p>
          <a:p>
            <a:pPr algn="just">
              <a:lnSpc>
                <a:spcPts val="2433"/>
              </a:lnSpc>
            </a:pPr>
            <a:r>
              <a:rPr lang="en-US" sz="1871" spc="-18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Permet de mieux comprendre les besoins utilisateurs et guider le développement et sans motionner les fonctionnalités non développer 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20821" y="2213723"/>
            <a:ext cx="14702177" cy="8073277"/>
            <a:chOff x="0" y="0"/>
            <a:chExt cx="4887299" cy="26837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87299" cy="2683719"/>
            </a:xfrm>
            <a:custGeom>
              <a:avLst/>
              <a:gdLst/>
              <a:ahLst/>
              <a:cxnLst/>
              <a:rect l="l" t="t" r="r" b="b"/>
              <a:pathLst>
                <a:path w="4887299" h="2683719">
                  <a:moveTo>
                    <a:pt x="0" y="0"/>
                  </a:moveTo>
                  <a:lnTo>
                    <a:pt x="4887299" y="0"/>
                  </a:lnTo>
                  <a:lnTo>
                    <a:pt x="4887299" y="2683719"/>
                  </a:lnTo>
                  <a:lnTo>
                    <a:pt x="0" y="2683719"/>
                  </a:ln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4887299" cy="2693244"/>
            </a:xfrm>
            <a:prstGeom prst="rect">
              <a:avLst/>
            </a:prstGeom>
          </p:spPr>
          <p:txBody>
            <a:bodyPr lIns="80497" tIns="80497" rIns="80497" bIns="80497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939895" y="1868872"/>
            <a:ext cx="14461900" cy="8056483"/>
          </a:xfrm>
          <a:custGeom>
            <a:avLst/>
            <a:gdLst/>
            <a:ahLst/>
            <a:cxnLst/>
            <a:rect l="l" t="t" r="r" b="b"/>
            <a:pathLst>
              <a:path w="14461900" h="8056483">
                <a:moveTo>
                  <a:pt x="0" y="0"/>
                </a:moveTo>
                <a:lnTo>
                  <a:pt x="14461900" y="0"/>
                </a:lnTo>
                <a:lnTo>
                  <a:pt x="14461900" y="8056483"/>
                </a:lnTo>
                <a:lnTo>
                  <a:pt x="0" y="80564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9050" cap="sq">
            <a:solidFill>
              <a:srgbClr val="EAEAFE"/>
            </a:solidFill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15788457" y="1028896"/>
            <a:ext cx="466601" cy="636800"/>
          </a:xfrm>
          <a:custGeom>
            <a:avLst/>
            <a:gdLst/>
            <a:ahLst/>
            <a:cxnLst/>
            <a:rect l="l" t="t" r="r" b="b"/>
            <a:pathLst>
              <a:path w="466601" h="636800">
                <a:moveTo>
                  <a:pt x="0" y="0"/>
                </a:moveTo>
                <a:lnTo>
                  <a:pt x="466600" y="0"/>
                </a:lnTo>
                <a:lnTo>
                  <a:pt x="466600" y="636800"/>
                </a:lnTo>
                <a:lnTo>
                  <a:pt x="0" y="636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00505" y="529029"/>
            <a:ext cx="7377315" cy="990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Sequence diagram 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528637"/>
            <a:ext cx="6877757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D3E631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authentification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625" y="1798513"/>
            <a:ext cx="16438749" cy="8036120"/>
            <a:chOff x="0" y="0"/>
            <a:chExt cx="5464570" cy="267136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464570" cy="2671368"/>
            </a:xfrm>
            <a:custGeom>
              <a:avLst/>
              <a:gdLst/>
              <a:ahLst/>
              <a:cxnLst/>
              <a:rect l="l" t="t" r="r" b="b"/>
              <a:pathLst>
                <a:path w="5464570" h="2671368">
                  <a:moveTo>
                    <a:pt x="0" y="0"/>
                  </a:moveTo>
                  <a:lnTo>
                    <a:pt x="5464570" y="0"/>
                  </a:lnTo>
                  <a:lnTo>
                    <a:pt x="5464570" y="2671368"/>
                  </a:lnTo>
                  <a:lnTo>
                    <a:pt x="0" y="2671368"/>
                  </a:ln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5464570" cy="2680893"/>
            </a:xfrm>
            <a:prstGeom prst="rect">
              <a:avLst/>
            </a:prstGeom>
          </p:spPr>
          <p:txBody>
            <a:bodyPr lIns="80497" tIns="80497" rIns="80497" bIns="80497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92701" y="2033080"/>
            <a:ext cx="15902599" cy="7566986"/>
          </a:xfrm>
          <a:custGeom>
            <a:avLst/>
            <a:gdLst/>
            <a:ahLst/>
            <a:cxnLst/>
            <a:rect l="l" t="t" r="r" b="b"/>
            <a:pathLst>
              <a:path w="15902599" h="7566986">
                <a:moveTo>
                  <a:pt x="0" y="0"/>
                </a:moveTo>
                <a:lnTo>
                  <a:pt x="15902598" y="0"/>
                </a:lnTo>
                <a:lnTo>
                  <a:pt x="15902598" y="7566986"/>
                </a:lnTo>
                <a:lnTo>
                  <a:pt x="0" y="75669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9258300"/>
            <a:ext cx="2633612" cy="921764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500505" y="528638"/>
            <a:ext cx="7377315" cy="990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Sequence diagram 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85701" y="528638"/>
            <a:ext cx="6877757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D3E631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creation de poste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921316"/>
            <a:ext cx="18288000" cy="7365684"/>
            <a:chOff x="0" y="0"/>
            <a:chExt cx="6079298" cy="24485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79298" cy="2448501"/>
            </a:xfrm>
            <a:custGeom>
              <a:avLst/>
              <a:gdLst/>
              <a:ahLst/>
              <a:cxnLst/>
              <a:rect l="l" t="t" r="r" b="b"/>
              <a:pathLst>
                <a:path w="6079298" h="2448501">
                  <a:moveTo>
                    <a:pt x="0" y="0"/>
                  </a:moveTo>
                  <a:lnTo>
                    <a:pt x="6079298" y="0"/>
                  </a:lnTo>
                  <a:lnTo>
                    <a:pt x="6079298" y="2448501"/>
                  </a:lnTo>
                  <a:lnTo>
                    <a:pt x="0" y="2448501"/>
                  </a:ln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6079298" cy="2458026"/>
            </a:xfrm>
            <a:prstGeom prst="rect">
              <a:avLst/>
            </a:prstGeom>
          </p:spPr>
          <p:txBody>
            <a:bodyPr lIns="80497" tIns="80497" rIns="80497" bIns="80497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2907931"/>
            <a:ext cx="18253806" cy="4471138"/>
          </a:xfrm>
          <a:custGeom>
            <a:avLst/>
            <a:gdLst/>
            <a:ahLst/>
            <a:cxnLst/>
            <a:rect l="l" t="t" r="r" b="b"/>
            <a:pathLst>
              <a:path w="18253806" h="4471138">
                <a:moveTo>
                  <a:pt x="0" y="0"/>
                </a:moveTo>
                <a:lnTo>
                  <a:pt x="18253806" y="0"/>
                </a:lnTo>
                <a:lnTo>
                  <a:pt x="18253806" y="4471138"/>
                </a:lnTo>
                <a:lnTo>
                  <a:pt x="0" y="4471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0" r="-330"/>
            </a:stretch>
          </a:blipFill>
          <a:ln w="38100" cap="sq">
            <a:solidFill>
              <a:srgbClr val="EAEAFE"/>
            </a:solidFill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13926298" y="487331"/>
            <a:ext cx="454750" cy="541369"/>
          </a:xfrm>
          <a:custGeom>
            <a:avLst/>
            <a:gdLst/>
            <a:ahLst/>
            <a:cxnLst/>
            <a:rect l="l" t="t" r="r" b="b"/>
            <a:pathLst>
              <a:path w="454750" h="541369">
                <a:moveTo>
                  <a:pt x="0" y="0"/>
                </a:moveTo>
                <a:lnTo>
                  <a:pt x="454750" y="0"/>
                </a:lnTo>
                <a:lnTo>
                  <a:pt x="454750" y="541369"/>
                </a:lnTo>
                <a:lnTo>
                  <a:pt x="0" y="5413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842206" y="529029"/>
            <a:ext cx="7377315" cy="990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Sequence diagram 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85701" y="528638"/>
            <a:ext cx="5269968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2"/>
              </a:lnSpc>
            </a:pPr>
            <a:r>
              <a:rPr lang="en-US" sz="6468" b="1" spc="-200">
                <a:solidFill>
                  <a:srgbClr val="D3E631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notification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271</Words>
  <Application>Microsoft Office PowerPoint</Application>
  <PresentationFormat>Personnalisé</PresentationFormat>
  <Paragraphs>30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Arial</vt:lpstr>
      <vt:lpstr>Public Sans</vt:lpstr>
      <vt:lpstr>Calibri</vt:lpstr>
      <vt:lpstr>Libre Baskerville</vt:lpstr>
      <vt:lpstr>Public Sans Bold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Policy Presentation</dc:title>
  <cp:lastModifiedBy>pc</cp:lastModifiedBy>
  <cp:revision>4</cp:revision>
  <dcterms:created xsi:type="dcterms:W3CDTF">2006-08-16T00:00:00Z</dcterms:created>
  <dcterms:modified xsi:type="dcterms:W3CDTF">2025-06-08T18:13:28Z</dcterms:modified>
  <dc:identifier>DAGpNdQfblw</dc:identifier>
</cp:coreProperties>
</file>

<file path=docProps/thumbnail.jpeg>
</file>